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92B9E91-3E66-4A24-9F2E-79E1C82A3A3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D5C150A-9D0A-4767-9B95-476C94699D49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Wireless Personal Area Network (WPAN</a:t>
            </a:r>
            <a:r>
              <a:rPr lang="en-US" sz="3200" dirty="0" smtClean="0"/>
              <a:t>)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029264"/>
          </a:xfrm>
        </p:spPr>
        <p:txBody>
          <a:bodyPr>
            <a:normAutofit/>
          </a:bodyPr>
          <a:lstStyle/>
          <a:p>
            <a:r>
              <a:rPr lang="en-US" sz="1600" i="1" dirty="0"/>
              <a:t>Presented </a:t>
            </a:r>
            <a:r>
              <a:rPr lang="en-US" sz="1600" i="1" dirty="0" smtClean="0"/>
              <a:t>by                :</a:t>
            </a:r>
            <a:r>
              <a:rPr lang="en-US" sz="1600" dirty="0" smtClean="0"/>
              <a:t> </a:t>
            </a:r>
            <a:r>
              <a:rPr lang="en-US" sz="1600" b="1" dirty="0" err="1"/>
              <a:t>Shajib</a:t>
            </a:r>
            <a:r>
              <a:rPr lang="en-US" sz="1600" b="1" dirty="0"/>
              <a:t> Mohammad </a:t>
            </a:r>
            <a:r>
              <a:rPr lang="en-US" sz="1600" b="1" dirty="0" err="1" smtClean="0"/>
              <a:t>Saifullah</a:t>
            </a:r>
            <a:endParaRPr lang="en-US" sz="1600" dirty="0"/>
          </a:p>
          <a:p>
            <a:r>
              <a:rPr lang="en-US" sz="1600" i="1" dirty="0" smtClean="0"/>
              <a:t>  ID                                  :</a:t>
            </a:r>
            <a:r>
              <a:rPr lang="en-US" sz="1600" dirty="0" smtClean="0"/>
              <a:t> </a:t>
            </a:r>
            <a:r>
              <a:rPr lang="en-US" sz="1600" b="1" dirty="0" smtClean="0"/>
              <a:t>IT-2104 2                                     *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i="1" dirty="0"/>
              <a:t>4th Year, 1st </a:t>
            </a:r>
            <a:r>
              <a:rPr lang="en-US" sz="1600" i="1" dirty="0" smtClean="0"/>
              <a:t>Semester </a:t>
            </a:r>
            <a:r>
              <a:rPr lang="en-US" sz="1600" i="1" dirty="0"/>
              <a:t>– </a:t>
            </a:r>
            <a:r>
              <a:rPr lang="en-US" sz="1600" i="1" dirty="0" smtClean="0"/>
              <a:t>ICT</a:t>
            </a:r>
            <a:r>
              <a:rPr lang="en-US" sz="1600" i="1" dirty="0"/>
              <a:t>, </a:t>
            </a:r>
            <a:r>
              <a:rPr lang="en-US" sz="1600" i="1" dirty="0" smtClean="0"/>
              <a:t>MBSTU                               </a:t>
            </a:r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1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Conclusion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8140800" cy="4114800"/>
          </a:xfrm>
        </p:spPr>
      </p:pic>
    </p:spTree>
    <p:extLst>
      <p:ext uri="{BB962C8B-B14F-4D97-AF65-F5344CB8AC3E}">
        <p14:creationId xmlns:p14="http://schemas.microsoft.com/office/powerpoint/2010/main" val="117492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6800"/>
            <a:ext cx="7429499" cy="4953000"/>
          </a:xfrm>
        </p:spPr>
      </p:pic>
    </p:spTree>
    <p:extLst>
      <p:ext uri="{BB962C8B-B14F-4D97-AF65-F5344CB8AC3E}">
        <p14:creationId xmlns:p14="http://schemas.microsoft.com/office/powerpoint/2010/main" val="351864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/>
              <a:t>Main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066649" cy="4267200"/>
          </a:xfrm>
        </p:spPr>
      </p:pic>
    </p:spTree>
    <p:extLst>
      <p:ext uri="{BB962C8B-B14F-4D97-AF65-F5344CB8AC3E}">
        <p14:creationId xmlns:p14="http://schemas.microsoft.com/office/powerpoint/2010/main" val="169266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4000" dirty="0"/>
              <a:t>Types of </a:t>
            </a:r>
            <a:r>
              <a:rPr lang="en-US" sz="4000" dirty="0" smtClean="0"/>
              <a:t>WPAN?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077200" cy="4343400"/>
          </a:xfrm>
        </p:spPr>
      </p:pic>
    </p:spTree>
    <p:extLst>
      <p:ext uri="{BB962C8B-B14F-4D97-AF65-F5344CB8AC3E}">
        <p14:creationId xmlns:p14="http://schemas.microsoft.com/office/powerpoint/2010/main" val="5968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229600" cy="685800"/>
          </a:xfrm>
        </p:spPr>
        <p:txBody>
          <a:bodyPr>
            <a:normAutofit/>
          </a:bodyPr>
          <a:lstStyle/>
          <a:p>
            <a:r>
              <a:rPr lang="en-US" sz="4000" dirty="0"/>
              <a:t>How WPAN Works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336986" cy="4419600"/>
          </a:xfrm>
        </p:spPr>
      </p:pic>
    </p:spTree>
    <p:extLst>
      <p:ext uri="{BB962C8B-B14F-4D97-AF65-F5344CB8AC3E}">
        <p14:creationId xmlns:p14="http://schemas.microsoft.com/office/powerpoint/2010/main" val="249124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Advantages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8124806" cy="4038600"/>
          </a:xfrm>
        </p:spPr>
      </p:pic>
    </p:spTree>
    <p:extLst>
      <p:ext uri="{BB962C8B-B14F-4D97-AF65-F5344CB8AC3E}">
        <p14:creationId xmlns:p14="http://schemas.microsoft.com/office/powerpoint/2010/main" val="83550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4000" dirty="0"/>
              <a:t>Disadvantages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676400"/>
            <a:ext cx="8245705" cy="4114800"/>
          </a:xfrm>
        </p:spPr>
      </p:pic>
    </p:spTree>
    <p:extLst>
      <p:ext uri="{BB962C8B-B14F-4D97-AF65-F5344CB8AC3E}">
        <p14:creationId xmlns:p14="http://schemas.microsoft.com/office/powerpoint/2010/main" val="394835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4000" dirty="0"/>
              <a:t>Common Uses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8140800" cy="4038600"/>
          </a:xfrm>
        </p:spPr>
      </p:pic>
    </p:spTree>
    <p:extLst>
      <p:ext uri="{BB962C8B-B14F-4D97-AF65-F5344CB8AC3E}">
        <p14:creationId xmlns:p14="http://schemas.microsoft.com/office/powerpoint/2010/main" val="164610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4000" dirty="0"/>
              <a:t>Future of WPAN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8172977" cy="4038600"/>
          </a:xfrm>
        </p:spPr>
      </p:pic>
    </p:spTree>
    <p:extLst>
      <p:ext uri="{BB962C8B-B14F-4D97-AF65-F5344CB8AC3E}">
        <p14:creationId xmlns:p14="http://schemas.microsoft.com/office/powerpoint/2010/main" val="1829045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80</TotalTime>
  <Words>36</Words>
  <Application>Microsoft Office PowerPoint</Application>
  <PresentationFormat>On-screen Show (4:3)</PresentationFormat>
  <Paragraphs>11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Flow</vt:lpstr>
      <vt:lpstr>Wireless Personal Area Network (WPAN) </vt:lpstr>
      <vt:lpstr>PowerPoint Presentation</vt:lpstr>
      <vt:lpstr>Main Features</vt:lpstr>
      <vt:lpstr>Types of WPAN?</vt:lpstr>
      <vt:lpstr>How WPAN Works</vt:lpstr>
      <vt:lpstr>Advantages</vt:lpstr>
      <vt:lpstr>Disadvantages</vt:lpstr>
      <vt:lpstr>Common Uses</vt:lpstr>
      <vt:lpstr>Future of WPAN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Personal Area Network (WPAN)</dc:title>
  <dc:creator>bijoymukharjee52@gmail.com</dc:creator>
  <cp:lastModifiedBy>bijoymukharjee52@gmail.com</cp:lastModifiedBy>
  <cp:revision>7</cp:revision>
  <dcterms:created xsi:type="dcterms:W3CDTF">2025-10-29T03:48:59Z</dcterms:created>
  <dcterms:modified xsi:type="dcterms:W3CDTF">2025-10-31T09:27:13Z</dcterms:modified>
</cp:coreProperties>
</file>